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estimates and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4914899"/>
            <a:ext cx="10845300" cy="163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13898-95D7-939C-CC9E-EB7520EF257A}"/>
              </a:ext>
            </a:extLst>
          </p:cNvPr>
          <p:cNvSpPr txBox="1"/>
          <p:nvPr/>
        </p:nvSpPr>
        <p:spPr>
          <a:xfrm>
            <a:off x="514222" y="2305994"/>
            <a:ext cx="18197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CJS_data_prep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35EFB-8E70-8728-A016-08E67C4A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1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54E47-563C-B78E-5E70-D2CA1421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04" y="3585219"/>
            <a:ext cx="2466715" cy="719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2CF62-1885-39A8-E7E8-EE530105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286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22365-AF9D-7D25-35D8-20CF36BD6157}"/>
              </a:ext>
            </a:extLst>
          </p:cNvPr>
          <p:cNvCxnSpPr>
            <a:cxnSpLocks/>
          </p:cNvCxnSpPr>
          <p:nvPr/>
        </p:nvCxnSpPr>
        <p:spPr>
          <a:xfrm>
            <a:off x="2686012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88A42-8BB5-A030-223F-D1A7FF311B19}"/>
              </a:ext>
            </a:extLst>
          </p:cNvPr>
          <p:cNvCxnSpPr>
            <a:cxnSpLocks/>
          </p:cNvCxnSpPr>
          <p:nvPr/>
        </p:nvCxnSpPr>
        <p:spPr>
          <a:xfrm>
            <a:off x="7768620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601968-88E8-972B-A7DF-C7D8E9AD27FD}"/>
              </a:ext>
            </a:extLst>
          </p:cNvPr>
          <p:cNvSpPr txBox="1"/>
          <p:nvPr/>
        </p:nvSpPr>
        <p:spPr>
          <a:xfrm>
            <a:off x="5151450" y="2190976"/>
            <a:ext cx="14001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optim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F7E1C-F457-1FAA-744E-4881AFC3EBDC}"/>
              </a:ext>
            </a:extLst>
          </p:cNvPr>
          <p:cNvSpPr txBox="1"/>
          <p:nvPr/>
        </p:nvSpPr>
        <p:spPr>
          <a:xfrm>
            <a:off x="9480353" y="2305994"/>
            <a:ext cx="2440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total_escapement</a:t>
            </a:r>
            <a:r>
              <a:rPr lang="en-US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11DD1E-BDAD-C237-6605-6B382BA118EF}"/>
              </a:ext>
            </a:extLst>
          </p:cNvPr>
          <p:cNvCxnSpPr>
            <a:cxnSpLocks/>
          </p:cNvCxnSpPr>
          <p:nvPr/>
        </p:nvCxnSpPr>
        <p:spPr>
          <a:xfrm>
            <a:off x="2686012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724AD-0871-67F6-AB08-4A6A731BC37C}"/>
              </a:ext>
            </a:extLst>
          </p:cNvPr>
          <p:cNvCxnSpPr>
            <a:cxnSpLocks/>
          </p:cNvCxnSpPr>
          <p:nvPr/>
        </p:nvCxnSpPr>
        <p:spPr>
          <a:xfrm>
            <a:off x="7663909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398639-F357-BCD0-0691-17EA0A3C13A2}"/>
              </a:ext>
            </a:extLst>
          </p:cNvPr>
          <p:cNvSpPr txBox="1"/>
          <p:nvPr/>
        </p:nvSpPr>
        <p:spPr>
          <a:xfrm>
            <a:off x="514222" y="1327684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3B4EE-8A7E-29AB-2D7B-A497D9084E10}"/>
              </a:ext>
            </a:extLst>
          </p:cNvPr>
          <p:cNvSpPr txBox="1"/>
          <p:nvPr/>
        </p:nvSpPr>
        <p:spPr>
          <a:xfrm>
            <a:off x="4893774" y="132396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MLE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B2B35-A28A-20C3-9827-478BD714B680}"/>
              </a:ext>
            </a:extLst>
          </p:cNvPr>
          <p:cNvSpPr txBox="1"/>
          <p:nvPr/>
        </p:nvSpPr>
        <p:spPr>
          <a:xfrm>
            <a:off x="9790560" y="132868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Escapement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/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blipFill>
                <a:blip r:embed="rId5"/>
                <a:stretch>
                  <a:fillRect r="-353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/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blipFill>
                <a:blip r:embed="rId6"/>
                <a:stretch>
                  <a:fillRect r="-353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A8A5973A-03CF-2066-6C24-9385F2FB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47" y="2614515"/>
            <a:ext cx="782096" cy="2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urple and white letter f&#10;&#10;Description automatically generated">
            <a:extLst>
              <a:ext uri="{FF2B5EF4-FFF2-40B4-BE49-F238E27FC236}">
                <a16:creationId xmlns:a16="http://schemas.microsoft.com/office/drawing/2014/main" id="{615583B4-31AF-5E67-5B0C-30DA808A2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45" y="3858298"/>
            <a:ext cx="436017" cy="4360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D4DB1F-0859-4ABE-F24F-E9DF44540A9F}"/>
              </a:ext>
            </a:extLst>
          </p:cNvPr>
          <p:cNvSpPr txBox="1"/>
          <p:nvPr/>
        </p:nvSpPr>
        <p:spPr>
          <a:xfrm>
            <a:off x="2539443" y="1960049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BE057-70A9-5E81-3F9A-E14446B4E39B}"/>
              </a:ext>
            </a:extLst>
          </p:cNvPr>
          <p:cNvSpPr txBox="1"/>
          <p:nvPr/>
        </p:nvSpPr>
        <p:spPr>
          <a:xfrm>
            <a:off x="2542327" y="3426787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  <a:blipFill>
                <a:blip r:embed="rId3"/>
                <a:stretch>
                  <a:fillRect l="-1548" t="-6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3D92FF-9E27-A6C1-7B42-A6BB5CD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040" y="1198320"/>
            <a:ext cx="9976919" cy="2103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20283</TotalTime>
  <Words>328</Words>
  <Application>Microsoft Office PowerPoint</Application>
  <PresentationFormat>Widescreen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79</cp:revision>
  <dcterms:created xsi:type="dcterms:W3CDTF">2024-08-07T17:39:51Z</dcterms:created>
  <dcterms:modified xsi:type="dcterms:W3CDTF">2024-09-25T19:44:13Z</dcterms:modified>
</cp:coreProperties>
</file>